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199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1" cy="189071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0" cy="4991482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534669" y="302513"/>
            <a:ext cx="9624061" cy="121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9891757" y="7033449"/>
            <a:ext cx="266973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384" cy="7559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CODESIDO GARCIA ANA ISABEL</cp:lastModifiedBy>
  <cp:revision>1</cp:revision>
  <dcterms:modified xsi:type="dcterms:W3CDTF">2021-03-26T17:39:59Z</dcterms:modified>
</cp:coreProperties>
</file>